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75" r:id="rId2"/>
    <p:sldId id="276" r:id="rId3"/>
    <p:sldId id="273" r:id="rId4"/>
    <p:sldId id="277" r:id="rId5"/>
  </p:sldIdLst>
  <p:sldSz cx="9144000" cy="6858000" type="screen4x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EB"/>
    <a:srgbClr val="FFFA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E2590-9659-4CCE-B8B9-00C366297B35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3763" y="849313"/>
            <a:ext cx="3059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3372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7C472-6647-401B-80F3-A07C646585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245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8FC88-AE75-4BC2-A459-726F395BC8A3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29108-1D71-4F88-A9CE-1104B73E56BF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470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45BF-44A7-4A91-AB2D-1497E79A00E9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789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CC9D-8568-4123-8470-71D52FEED447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213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2262-FFE3-45DA-AC6E-E34DC235727F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79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F421-0341-4B8D-A965-5EAF571CDE52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62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F59F-AB05-4AA1-B620-0F4F1E588B98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5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F4771-F591-4CCD-988F-ECCFDC1E0A58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251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90F0-F6E6-4C16-A5CB-3FFFE36F6E61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58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2670-D369-426A-8378-BFDFF1EB9579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335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8E58A-C8F4-4946-B976-1637F335FFC5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881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29F8A-7F40-4691-89EF-B85FDD1F6BAB}" type="datetime1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2A228-B2B8-4622-A559-6B61C3303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853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D3319-8D49-39ED-6D84-050FF6562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B2A09EB-CD50-58F7-D370-B16840CBD25C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latin typeface="+mn-ea"/>
              </a:rPr>
              <a:t>　提案シート（任意様式）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この様式に限らず、既存の資料を提案資料として提出することができます。</a:t>
            </a:r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【P1】</a:t>
            </a:r>
            <a:endParaRPr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8" name="表 9">
            <a:extLst>
              <a:ext uri="{FF2B5EF4-FFF2-40B4-BE49-F238E27FC236}">
                <a16:creationId xmlns:a16="http://schemas.microsoft.com/office/drawing/2014/main" id="{E7B60509-B523-9282-C988-34602DB4AE0F}"/>
              </a:ext>
            </a:extLst>
          </p:cNvPr>
          <p:cNvGraphicFramePr>
            <a:graphicFrameLocks noGrp="1"/>
          </p:cNvGraphicFramePr>
          <p:nvPr/>
        </p:nvGraphicFramePr>
        <p:xfrm>
          <a:off x="112642" y="495026"/>
          <a:ext cx="8918716" cy="6235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18716">
                  <a:extLst>
                    <a:ext uri="{9D8B030D-6E8A-4147-A177-3AD203B41FA5}">
                      <a16:colId xmlns:a16="http://schemas.microsoft.com/office/drawing/2014/main" val="3060688310"/>
                    </a:ext>
                  </a:extLst>
                </a:gridCol>
              </a:tblGrid>
              <a:tr h="62359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提案内容を記載してください。（記載内容の例：①提案の背景・きっかけ、②提案の具体的な内容、③提案による効果など）</a:t>
                      </a:r>
                      <a:endParaRPr kumimoji="1" lang="en-US" altLang="ja-JP" sz="1200" b="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必要に応じて、スライドを追加して使用してください。枚数制限はありませんが、最大</a:t>
                      </a: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枚程度を目安とします。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5571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16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7AD32-0A32-3979-8252-37C147B07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B47B846-C991-D42B-40EF-4F81FB2F7AEB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latin typeface="+mn-ea"/>
              </a:rPr>
              <a:t>　提案シート（任意様式）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この様式に限らず、既存の資料を提案資料として提出することができます。</a:t>
            </a:r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【P2】</a:t>
            </a:r>
            <a:endParaRPr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8" name="表 9">
            <a:extLst>
              <a:ext uri="{FF2B5EF4-FFF2-40B4-BE49-F238E27FC236}">
                <a16:creationId xmlns:a16="http://schemas.microsoft.com/office/drawing/2014/main" id="{ED32DE00-5CF6-3368-B7FE-1CBA672D6A1D}"/>
              </a:ext>
            </a:extLst>
          </p:cNvPr>
          <p:cNvGraphicFramePr>
            <a:graphicFrameLocks noGrp="1"/>
          </p:cNvGraphicFramePr>
          <p:nvPr/>
        </p:nvGraphicFramePr>
        <p:xfrm>
          <a:off x="112642" y="495026"/>
          <a:ext cx="8918716" cy="6235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18716">
                  <a:extLst>
                    <a:ext uri="{9D8B030D-6E8A-4147-A177-3AD203B41FA5}">
                      <a16:colId xmlns:a16="http://schemas.microsoft.com/office/drawing/2014/main" val="3060688310"/>
                    </a:ext>
                  </a:extLst>
                </a:gridCol>
              </a:tblGrid>
              <a:tr h="62359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提案内容を記載してください。（記載内容の例：①提案の背景・きっかけ、②提案の具体的な内容、③提案による効果など）</a:t>
                      </a:r>
                      <a:endParaRPr kumimoji="1" lang="en-US" altLang="ja-JP" sz="1200" b="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必要に応じて、スライドを追加して使用してください。枚数制限はありませんが、最大</a:t>
                      </a: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枚程度を目安とします。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5571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6334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73EF9-CEB7-BE94-23F4-1C16F544A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A6EB7D4-0D8A-DF74-E75A-D80F94448754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latin typeface="+mn-ea"/>
              </a:rPr>
              <a:t>　提案シート（任意様式）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この様式に限らず、既存の資料を提案資料として提出することができます。</a:t>
            </a:r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【P3】</a:t>
            </a:r>
            <a:endParaRPr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8" name="表 9">
            <a:extLst>
              <a:ext uri="{FF2B5EF4-FFF2-40B4-BE49-F238E27FC236}">
                <a16:creationId xmlns:a16="http://schemas.microsoft.com/office/drawing/2014/main" id="{3479358A-965E-1B32-D206-81DE5EE9DF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578173"/>
              </p:ext>
            </p:extLst>
          </p:nvPr>
        </p:nvGraphicFramePr>
        <p:xfrm>
          <a:off x="112642" y="495026"/>
          <a:ext cx="8918716" cy="6235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18716">
                  <a:extLst>
                    <a:ext uri="{9D8B030D-6E8A-4147-A177-3AD203B41FA5}">
                      <a16:colId xmlns:a16="http://schemas.microsoft.com/office/drawing/2014/main" val="3060688310"/>
                    </a:ext>
                  </a:extLst>
                </a:gridCol>
              </a:tblGrid>
              <a:tr h="62359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提案内容を記載してください。（記載内容の例：①提案の背景・きっかけ、②提案の具体的な内容、③提案による効果など）</a:t>
                      </a:r>
                      <a:endParaRPr kumimoji="1" lang="en-US" altLang="ja-JP" sz="1200" b="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必要に応じて、スライドを追加して使用してください。枚数制限はありませんが、最大</a:t>
                      </a: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枚程度を目安とします。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5571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672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4FECF-433D-5D2C-914F-FC30C4ABB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2B95FB-35B0-4561-D7BE-F55DC9DF475F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latin typeface="+mn-ea"/>
              </a:rPr>
              <a:t>　提案シート（任意様式）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この様式に限らず、既存の資料を提案資料として提出することができます。</a:t>
            </a:r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【P4】</a:t>
            </a:r>
            <a:endParaRPr lang="ja-JP" altLang="en-US" sz="1400" b="1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8" name="表 9">
            <a:extLst>
              <a:ext uri="{FF2B5EF4-FFF2-40B4-BE49-F238E27FC236}">
                <a16:creationId xmlns:a16="http://schemas.microsoft.com/office/drawing/2014/main" id="{6B5A545A-E7C2-F1CC-EDA7-9F18E49279C0}"/>
              </a:ext>
            </a:extLst>
          </p:cNvPr>
          <p:cNvGraphicFramePr>
            <a:graphicFrameLocks noGrp="1"/>
          </p:cNvGraphicFramePr>
          <p:nvPr/>
        </p:nvGraphicFramePr>
        <p:xfrm>
          <a:off x="112642" y="495026"/>
          <a:ext cx="8918716" cy="6235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18716">
                  <a:extLst>
                    <a:ext uri="{9D8B030D-6E8A-4147-A177-3AD203B41FA5}">
                      <a16:colId xmlns:a16="http://schemas.microsoft.com/office/drawing/2014/main" val="3060688310"/>
                    </a:ext>
                  </a:extLst>
                </a:gridCol>
              </a:tblGrid>
              <a:tr h="62359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提案内容を記載してください。（記載内容の例：①提案の背景・きっかけ、②提案の具体的な内容、③提案による効果など）</a:t>
                      </a:r>
                      <a:endParaRPr kumimoji="1" lang="en-US" altLang="ja-JP" sz="1200" b="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必要に応じて、スライドを追加して使用してください。枚数制限はありませんが、最大</a:t>
                      </a: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</a:rPr>
                        <a:t>枚程度を目安とします。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5571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7816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1620</TotalTime>
  <Words>372</Words>
  <Application>Microsoft Office PowerPoint</Application>
  <PresentationFormat>画面に合わせる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中村仁哉</dc:creator>
  <cp:lastModifiedBy>藤岡洋</cp:lastModifiedBy>
  <cp:revision>50</cp:revision>
  <cp:lastPrinted>2025-06-11T00:48:20Z</cp:lastPrinted>
  <dcterms:created xsi:type="dcterms:W3CDTF">2025-05-14T04:59:40Z</dcterms:created>
  <dcterms:modified xsi:type="dcterms:W3CDTF">2025-10-21T11:24:46Z</dcterms:modified>
</cp:coreProperties>
</file>